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0" r:id="rId1"/>
  </p:sldMasterIdLst>
  <p:sldIdLst>
    <p:sldId id="256" r:id="rId2"/>
    <p:sldId id="257" r:id="rId3"/>
    <p:sldId id="267" r:id="rId4"/>
    <p:sldId id="265" r:id="rId5"/>
    <p:sldId id="266" r:id="rId6"/>
    <p:sldId id="260" r:id="rId7"/>
    <p:sldId id="268" r:id="rId8"/>
    <p:sldId id="262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7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7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922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733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21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2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1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38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96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9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1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2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2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8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9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4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DDD974-8E76-44BD-B4CC-BDD9F7CC3E8C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F08DC2B-6705-4333-B582-E9229C2F58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79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91E04EF-C1C0-4727-B2BE-F6AF390C8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4309" y="4646645"/>
            <a:ext cx="1867029" cy="80399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2012181026</a:t>
            </a:r>
          </a:p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이도연</a:t>
            </a:r>
          </a:p>
        </p:txBody>
      </p:sp>
    </p:spTree>
    <p:extLst>
      <p:ext uri="{BB962C8B-B14F-4D97-AF65-F5344CB8AC3E}">
        <p14:creationId xmlns:p14="http://schemas.microsoft.com/office/powerpoint/2010/main" val="98965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77FEF-F453-4318-B961-4E1BD7B9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9840"/>
            <a:ext cx="9905998" cy="3124201"/>
          </a:xfrm>
        </p:spPr>
        <p:txBody>
          <a:bodyPr>
            <a:normAutofit fontScale="92500" lnSpcReduction="10000"/>
          </a:bodyPr>
          <a:lstStyle/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밤이 오자 내 주인이 없어졌다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a:rPr>
              <a:t>!</a:t>
            </a:r>
            <a:endParaRPr lang="en-US" altLang="ko-KR" sz="4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innerShdw blurRad="63500" dist="50800" dir="10800000">
                  <a:prstClr val="black">
                    <a:alpha val="50000"/>
                  </a:prstClr>
                </a:innerShdw>
              </a:effectLst>
            </a:endParaRPr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endParaRPr lang="en-US" altLang="ko-KR" dirty="0"/>
          </a:p>
          <a:p>
            <a:pPr marL="36900" indent="0" algn="ctr">
              <a:buNone/>
            </a:pPr>
            <a:r>
              <a:rPr lang="ko-KR" altLang="en-US" dirty="0">
                <a:latin typeface="+mn-ea"/>
              </a:rPr>
              <a:t>각종 장애물들을 피해</a:t>
            </a:r>
            <a:endParaRPr lang="en-US" altLang="ko-KR" dirty="0">
              <a:latin typeface="+mn-ea"/>
            </a:endParaRPr>
          </a:p>
          <a:p>
            <a:pPr marL="36900" indent="0" algn="ctr">
              <a:buNone/>
            </a:pPr>
            <a:r>
              <a:rPr lang="ko-KR" altLang="en-US" dirty="0">
                <a:latin typeface="+mn-ea"/>
              </a:rPr>
              <a:t>주인을 찾으러 가는 고양이의 모험</a:t>
            </a:r>
            <a:endParaRPr lang="en-US" altLang="ko-KR" dirty="0">
              <a:latin typeface="+mn-ea"/>
            </a:endParaRPr>
          </a:p>
          <a:p>
            <a:pPr marL="3690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247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인터페이스</a:t>
            </a: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60FED4CD-C022-4996-8B19-8C99ED8CD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53" y="1918598"/>
            <a:ext cx="6392659" cy="359407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60133DA-C046-4DA1-B16A-8C9544E301F1}"/>
              </a:ext>
            </a:extLst>
          </p:cNvPr>
          <p:cNvSpPr/>
          <p:nvPr/>
        </p:nvSpPr>
        <p:spPr>
          <a:xfrm>
            <a:off x="2351316" y="4013850"/>
            <a:ext cx="2639724" cy="2293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7412C-8BEE-4D16-8839-3FE5139A9865}"/>
              </a:ext>
            </a:extLst>
          </p:cNvPr>
          <p:cNvSpPr txBox="1"/>
          <p:nvPr/>
        </p:nvSpPr>
        <p:spPr>
          <a:xfrm>
            <a:off x="883029" y="3943856"/>
            <a:ext cx="16602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주인공 고양이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FE3F206-E8C9-4198-8A0C-1140F154F16B}"/>
              </a:ext>
            </a:extLst>
          </p:cNvPr>
          <p:cNvSpPr/>
          <p:nvPr/>
        </p:nvSpPr>
        <p:spPr>
          <a:xfrm rot="10800000">
            <a:off x="8892073" y="2207461"/>
            <a:ext cx="1510954" cy="20442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01AD9-FEA6-4DCE-BE2D-0D890CDD5D15}"/>
              </a:ext>
            </a:extLst>
          </p:cNvPr>
          <p:cNvSpPr txBox="1"/>
          <p:nvPr/>
        </p:nvSpPr>
        <p:spPr>
          <a:xfrm>
            <a:off x="10315836" y="1986506"/>
            <a:ext cx="40571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생명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0E8E91B-6494-4221-B6AA-5E32969E0709}"/>
              </a:ext>
            </a:extLst>
          </p:cNvPr>
          <p:cNvSpPr/>
          <p:nvPr/>
        </p:nvSpPr>
        <p:spPr>
          <a:xfrm rot="10800000">
            <a:off x="5943448" y="3262497"/>
            <a:ext cx="1839805" cy="2344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CA7CA4-2692-4B68-AE9E-78D0B441AC08}"/>
              </a:ext>
            </a:extLst>
          </p:cNvPr>
          <p:cNvSpPr txBox="1"/>
          <p:nvPr/>
        </p:nvSpPr>
        <p:spPr>
          <a:xfrm>
            <a:off x="7706039" y="3195114"/>
            <a:ext cx="13446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상태알림창</a:t>
            </a:r>
            <a:endParaRPr lang="ko-KR" altLang="en-US" sz="20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5FB23E-9727-475A-88C0-C1D961434D91}"/>
              </a:ext>
            </a:extLst>
          </p:cNvPr>
          <p:cNvGrpSpPr/>
          <p:nvPr/>
        </p:nvGrpSpPr>
        <p:grpSpPr>
          <a:xfrm>
            <a:off x="3074158" y="2114708"/>
            <a:ext cx="156096" cy="292777"/>
            <a:chOff x="3013788" y="2291990"/>
            <a:chExt cx="213321" cy="40011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D1D0FCA-0AB5-4CBB-876D-B877EE8EBB0A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FC447C-6CF0-4EEE-8B0C-CF4A1606C4F0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76F4A91-82B7-4483-8442-59B1D973F6D2}"/>
              </a:ext>
            </a:extLst>
          </p:cNvPr>
          <p:cNvSpPr/>
          <p:nvPr/>
        </p:nvSpPr>
        <p:spPr>
          <a:xfrm>
            <a:off x="2239574" y="2182071"/>
            <a:ext cx="760420" cy="15804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DC2ED-595A-4994-A6E5-D296B7A5DAD0}"/>
              </a:ext>
            </a:extLst>
          </p:cNvPr>
          <p:cNvSpPr txBox="1"/>
          <p:nvPr/>
        </p:nvSpPr>
        <p:spPr>
          <a:xfrm>
            <a:off x="1032447" y="2062124"/>
            <a:ext cx="11162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일시정지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B22D5B8-0E03-4C04-9204-2C77BB9D5E80}"/>
              </a:ext>
            </a:extLst>
          </p:cNvPr>
          <p:cNvSpPr/>
          <p:nvPr/>
        </p:nvSpPr>
        <p:spPr>
          <a:xfrm>
            <a:off x="6484595" y="5775943"/>
            <a:ext cx="615970" cy="32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EAF0D63-38D2-4B84-ACD3-9F19E1FC47D2}"/>
              </a:ext>
            </a:extLst>
          </p:cNvPr>
          <p:cNvSpPr/>
          <p:nvPr/>
        </p:nvSpPr>
        <p:spPr>
          <a:xfrm rot="10800000">
            <a:off x="5581541" y="5781464"/>
            <a:ext cx="615970" cy="328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312FF-68DF-41CC-B834-84ECF49F46BA}"/>
              </a:ext>
            </a:extLst>
          </p:cNvPr>
          <p:cNvSpPr txBox="1"/>
          <p:nvPr/>
        </p:nvSpPr>
        <p:spPr>
          <a:xfrm>
            <a:off x="3912951" y="5770730"/>
            <a:ext cx="13297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Space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3AB3C29-A74A-4EFE-AF42-B21FB448CA8D}"/>
              </a:ext>
            </a:extLst>
          </p:cNvPr>
          <p:cNvSpPr/>
          <p:nvPr/>
        </p:nvSpPr>
        <p:spPr>
          <a:xfrm rot="10800000">
            <a:off x="7300393" y="5847953"/>
            <a:ext cx="965719" cy="1846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E86EB-07A0-4FF8-8B2F-CF4A6F84669A}"/>
              </a:ext>
            </a:extLst>
          </p:cNvPr>
          <p:cNvSpPr txBox="1"/>
          <p:nvPr/>
        </p:nvSpPr>
        <p:spPr>
          <a:xfrm>
            <a:off x="8266112" y="5617120"/>
            <a:ext cx="305290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키보드 좌</a:t>
            </a:r>
            <a:r>
              <a:rPr lang="en-US" altLang="ko-KR" dirty="0"/>
              <a:t>, </a:t>
            </a:r>
            <a:r>
              <a:rPr lang="ko-KR" altLang="en-US" dirty="0"/>
              <a:t>우</a:t>
            </a:r>
            <a:r>
              <a:rPr lang="en-US" altLang="ko-KR" dirty="0"/>
              <a:t>,</a:t>
            </a:r>
            <a:r>
              <a:rPr lang="ko-KR" altLang="en-US" dirty="0"/>
              <a:t>스페이스</a:t>
            </a:r>
            <a:r>
              <a:rPr lang="en-US" altLang="ko-KR" dirty="0"/>
              <a:t>(</a:t>
            </a:r>
            <a:r>
              <a:rPr lang="ko-KR" altLang="en-US" dirty="0"/>
              <a:t>점프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이용한 조작</a:t>
            </a:r>
          </a:p>
        </p:txBody>
      </p:sp>
    </p:spTree>
    <p:extLst>
      <p:ext uri="{BB962C8B-B14F-4D97-AF65-F5344CB8AC3E}">
        <p14:creationId xmlns:p14="http://schemas.microsoft.com/office/powerpoint/2010/main" val="193862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727C716-CDAA-4BB0-96D3-66B83EAB0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8" y="2514600"/>
            <a:ext cx="3324778" cy="18692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47C839-F487-4D73-AC78-72A8A6DF3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807" y="2514600"/>
            <a:ext cx="3360810" cy="1869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3BB9C8-A8AE-4525-B7A8-8C5918ACD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49" y="2514600"/>
            <a:ext cx="3424335" cy="1869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3DDFC4-4B93-4EA9-BBEF-252E59F1F3DA}"/>
              </a:ext>
            </a:extLst>
          </p:cNvPr>
          <p:cNvSpPr txBox="1"/>
          <p:nvPr/>
        </p:nvSpPr>
        <p:spPr>
          <a:xfrm>
            <a:off x="416798" y="4614145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주인이 없어진 고양이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DBCEC-8987-4DB6-A2C8-9D09C73D6447}"/>
              </a:ext>
            </a:extLst>
          </p:cNvPr>
          <p:cNvSpPr txBox="1"/>
          <p:nvPr/>
        </p:nvSpPr>
        <p:spPr>
          <a:xfrm>
            <a:off x="4485839" y="4614145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각종 장애물을 피하며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F9024-A157-4028-B89B-53454023C5C3}"/>
              </a:ext>
            </a:extLst>
          </p:cNvPr>
          <p:cNvSpPr txBox="1"/>
          <p:nvPr/>
        </p:nvSpPr>
        <p:spPr>
          <a:xfrm>
            <a:off x="8618406" y="4614145"/>
            <a:ext cx="332477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모든 장애물을 피해</a:t>
            </a:r>
            <a:endParaRPr lang="en-US" altLang="ko-KR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주인을 만나면 클리어</a:t>
            </a:r>
            <a:r>
              <a:rPr lang="en-US" altLang="ko-KR" dirty="0">
                <a:solidFill>
                  <a:schemeClr val="tx1">
                    <a:lumMod val="85000"/>
                  </a:schemeClr>
                </a:solidFill>
              </a:rPr>
              <a:t>!</a:t>
            </a:r>
            <a:endParaRPr lang="ko-KR" alt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9054D63-E951-4360-BB51-1BCB4055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3F1983-7D7C-46B8-8C27-65AA71613792}"/>
              </a:ext>
            </a:extLst>
          </p:cNvPr>
          <p:cNvGrpSpPr/>
          <p:nvPr/>
        </p:nvGrpSpPr>
        <p:grpSpPr>
          <a:xfrm>
            <a:off x="625151" y="2610576"/>
            <a:ext cx="114864" cy="215442"/>
            <a:chOff x="3013788" y="2291990"/>
            <a:chExt cx="213321" cy="40011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0FE3E07-3FE2-4A99-A5DE-828F05EF720C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7C657A-F176-4747-A28C-112FA514D175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E4B832-31B2-4D74-AF58-94D3E6432B71}"/>
              </a:ext>
            </a:extLst>
          </p:cNvPr>
          <p:cNvGrpSpPr/>
          <p:nvPr/>
        </p:nvGrpSpPr>
        <p:grpSpPr>
          <a:xfrm>
            <a:off x="8702382" y="2610576"/>
            <a:ext cx="114864" cy="215442"/>
            <a:chOff x="3013788" y="2291990"/>
            <a:chExt cx="213321" cy="40011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33F0AC-D3A1-4209-928A-118ADB1223FF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F5D3B37-5F9F-4904-9FFB-7D93DD0FB4BA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96105D-DAB3-4C03-81B7-699BF36B5DB1}"/>
              </a:ext>
            </a:extLst>
          </p:cNvPr>
          <p:cNvGrpSpPr/>
          <p:nvPr/>
        </p:nvGrpSpPr>
        <p:grpSpPr>
          <a:xfrm>
            <a:off x="4624874" y="2614734"/>
            <a:ext cx="114864" cy="215442"/>
            <a:chOff x="3013788" y="2291990"/>
            <a:chExt cx="213321" cy="40011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C983C3-9E1B-42D5-94F2-535C75F085A3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ECD389-A22A-4DC4-9C69-2F413F5986C7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208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522A-2A3F-4338-B7E8-FDF80D98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흐름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6A8054-3FA2-44F9-9809-744326C6D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43783"/>
            <a:ext cx="3615138" cy="22601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FBD0C0-E485-4556-9AA3-245B22467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56" y="2143783"/>
            <a:ext cx="3622199" cy="2264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3B543-66E7-44D2-8C70-28DB1A76639E}"/>
              </a:ext>
            </a:extLst>
          </p:cNvPr>
          <p:cNvSpPr txBox="1"/>
          <p:nvPr/>
        </p:nvSpPr>
        <p:spPr>
          <a:xfrm>
            <a:off x="838201" y="4525447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장애물을 넘지 못했을 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83157-FBCA-49EF-A04A-34DD52B6D0C9}"/>
              </a:ext>
            </a:extLst>
          </p:cNvPr>
          <p:cNvSpPr txBox="1"/>
          <p:nvPr/>
        </p:nvSpPr>
        <p:spPr>
          <a:xfrm>
            <a:off x="5067066" y="4498758"/>
            <a:ext cx="332477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생명이 검게 변해 간다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325F0-932B-43A9-A57E-AEA2F41A8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65" y="4506019"/>
            <a:ext cx="444984" cy="414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97370-134A-4968-8219-DD932A2AC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23" y="1722680"/>
            <a:ext cx="444984" cy="414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1A8287-4136-4C72-9265-4AEDB7981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23" y="2636485"/>
            <a:ext cx="444984" cy="414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E1476F-E1E7-4350-90C9-E736223D57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438" y="3627680"/>
            <a:ext cx="444984" cy="41442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77A6C23-4689-4B1E-BCB9-33C6CEF6643B}"/>
              </a:ext>
            </a:extLst>
          </p:cNvPr>
          <p:cNvSpPr/>
          <p:nvPr/>
        </p:nvSpPr>
        <p:spPr>
          <a:xfrm rot="5400000">
            <a:off x="10002615" y="2357947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4DF95-E766-48B6-98AE-061A08904B5B}"/>
              </a:ext>
            </a:extLst>
          </p:cNvPr>
          <p:cNvSpPr txBox="1"/>
          <p:nvPr/>
        </p:nvSpPr>
        <p:spPr>
          <a:xfrm>
            <a:off x="8471623" y="5103004"/>
            <a:ext cx="332477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생명이 완전히 </a:t>
            </a:r>
            <a:endParaRPr lang="en-US" altLang="ko-KR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</a:schemeClr>
                </a:solidFill>
              </a:rPr>
              <a:t>검게 변하면 실패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7706D07-C5EB-4595-87B8-A7EFC3A2C2BE}"/>
              </a:ext>
            </a:extLst>
          </p:cNvPr>
          <p:cNvGrpSpPr/>
          <p:nvPr/>
        </p:nvGrpSpPr>
        <p:grpSpPr>
          <a:xfrm>
            <a:off x="997327" y="2265309"/>
            <a:ext cx="114037" cy="213891"/>
            <a:chOff x="3013788" y="2291990"/>
            <a:chExt cx="213321" cy="40011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2DAAC9-C64F-44E0-B9AD-3AC7E9590FAD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4868AE-C89A-4081-ACC5-249FFE66FFFD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0002EB-43E5-4F5B-86EC-9AABE2BFA454}"/>
              </a:ext>
            </a:extLst>
          </p:cNvPr>
          <p:cNvGrpSpPr/>
          <p:nvPr/>
        </p:nvGrpSpPr>
        <p:grpSpPr>
          <a:xfrm>
            <a:off x="5136702" y="2234205"/>
            <a:ext cx="114360" cy="214496"/>
            <a:chOff x="3013788" y="2291990"/>
            <a:chExt cx="213321" cy="40011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5344476-D7D4-477E-9395-53A2134BFFAB}"/>
                </a:ext>
              </a:extLst>
            </p:cNvPr>
            <p:cNvSpPr/>
            <p:nvPr/>
          </p:nvSpPr>
          <p:spPr>
            <a:xfrm>
              <a:off x="3013788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DF2282-8786-4D53-8649-76616F3D86F6}"/>
                </a:ext>
              </a:extLst>
            </p:cNvPr>
            <p:cNvSpPr/>
            <p:nvPr/>
          </p:nvSpPr>
          <p:spPr>
            <a:xfrm>
              <a:off x="3171125" y="2291990"/>
              <a:ext cx="55984" cy="40011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2078F50-A3DC-48AD-BA6D-9EEF412258A0}"/>
              </a:ext>
            </a:extLst>
          </p:cNvPr>
          <p:cNvSpPr/>
          <p:nvPr/>
        </p:nvSpPr>
        <p:spPr>
          <a:xfrm rot="5400000">
            <a:off x="10002615" y="3237644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69ACC0E-A0A4-44EF-ABE2-D13990619F35}"/>
              </a:ext>
            </a:extLst>
          </p:cNvPr>
          <p:cNvSpPr/>
          <p:nvPr/>
        </p:nvSpPr>
        <p:spPr>
          <a:xfrm rot="5400000">
            <a:off x="10002615" y="4228160"/>
            <a:ext cx="354600" cy="9180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2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742ED7F6-9282-4C95-BAD9-697EB12D3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306965"/>
              </p:ext>
            </p:extLst>
          </p:nvPr>
        </p:nvGraphicFramePr>
        <p:xfrm>
          <a:off x="917574" y="2514599"/>
          <a:ext cx="10353676" cy="30464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28825">
                  <a:extLst>
                    <a:ext uri="{9D8B030D-6E8A-4147-A177-3AD203B41FA5}">
                      <a16:colId xmlns:a16="http://schemas.microsoft.com/office/drawing/2014/main" val="1931882692"/>
                    </a:ext>
                  </a:extLst>
                </a:gridCol>
                <a:gridCol w="3869055">
                  <a:extLst>
                    <a:ext uri="{9D8B030D-6E8A-4147-A177-3AD203B41FA5}">
                      <a16:colId xmlns:a16="http://schemas.microsoft.com/office/drawing/2014/main" val="1901031506"/>
                    </a:ext>
                  </a:extLst>
                </a:gridCol>
                <a:gridCol w="4455796">
                  <a:extLst>
                    <a:ext uri="{9D8B030D-6E8A-4147-A177-3AD203B41FA5}">
                      <a16:colId xmlns:a16="http://schemas.microsoft.com/office/drawing/2014/main" val="2662309734"/>
                    </a:ext>
                  </a:extLst>
                </a:gridCol>
              </a:tblGrid>
              <a:tr h="445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내용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최소 범위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/>
                        <a:t>추가 범위</a:t>
                      </a:r>
                      <a:endParaRPr lang="ko-KR" altLang="en-US" sz="2000" dirty="0"/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625975009"/>
                  </a:ext>
                </a:extLst>
              </a:tr>
              <a:tr h="377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컨트롤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좌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우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점프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단 점프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슬라이딩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562864"/>
                  </a:ext>
                </a:extLst>
              </a:tr>
              <a:tr h="3772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밤 배경의 평지 맵</a:t>
                      </a:r>
                      <a:endParaRPr lang="en-US" altLang="ko-KR" sz="16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산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도시 배경 맵 추가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07026"/>
                  </a:ext>
                </a:extLst>
              </a:tr>
              <a:tr h="860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장애물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절벽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바위</a:t>
                      </a:r>
                      <a:endParaRPr lang="en-US" altLang="ko-KR" sz="16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움직이는 장애물</a:t>
                      </a:r>
                      <a:r>
                        <a:rPr lang="en-US" altLang="ko-KR" sz="16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/>
                        <a:t>버튼을 누르면 나타나는 장애물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180312"/>
                  </a:ext>
                </a:extLst>
              </a:tr>
              <a:tr h="492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사운드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배경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점프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작은 울음소리 등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22975"/>
                  </a:ext>
                </a:extLst>
              </a:tr>
              <a:tr h="492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애니메이션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좌 우 점프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단 점프 및 슬라이딩에 맞는 애니메이션 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92206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52861EE1-756F-4567-85A9-9D894634D0F3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397866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69FC80F-4501-4AE5-AF65-900DA96B9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198330"/>
              </p:ext>
            </p:extLst>
          </p:nvPr>
        </p:nvGraphicFramePr>
        <p:xfrm>
          <a:off x="913795" y="1985613"/>
          <a:ext cx="10353675" cy="42334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0316">
                  <a:extLst>
                    <a:ext uri="{9D8B030D-6E8A-4147-A177-3AD203B41FA5}">
                      <a16:colId xmlns:a16="http://schemas.microsoft.com/office/drawing/2014/main" val="3150067722"/>
                    </a:ext>
                  </a:extLst>
                </a:gridCol>
                <a:gridCol w="3345285">
                  <a:extLst>
                    <a:ext uri="{9D8B030D-6E8A-4147-A177-3AD203B41FA5}">
                      <a16:colId xmlns:a16="http://schemas.microsoft.com/office/drawing/2014/main" val="2145024002"/>
                    </a:ext>
                  </a:extLst>
                </a:gridCol>
                <a:gridCol w="5688074">
                  <a:extLst>
                    <a:ext uri="{9D8B030D-6E8A-4147-A177-3AD203B41FA5}">
                      <a16:colId xmlns:a16="http://schemas.microsoft.com/office/drawing/2014/main" val="2329475309"/>
                    </a:ext>
                  </a:extLst>
                </a:gridCol>
              </a:tblGrid>
              <a:tr h="218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marL="90032" marR="9003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세부계획</a:t>
                      </a:r>
                    </a:p>
                  </a:txBody>
                  <a:tcPr marL="90032" marR="90032" anchor="ctr"/>
                </a:tc>
                <a:extLst>
                  <a:ext uri="{0D108BD9-81ED-4DB2-BD59-A6C34878D82A}">
                    <a16:rowId xmlns:a16="http://schemas.microsoft.com/office/drawing/2014/main" val="1431612466"/>
                  </a:ext>
                </a:extLst>
              </a:tr>
              <a:tr h="18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기획서 작성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기획서 작성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121681"/>
                  </a:ext>
                </a:extLst>
              </a:tr>
              <a:tr h="30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오브젝트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기본 캐릭터 오브젝트 계획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수집 및 제작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스테이지 계획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이미지 수집 및 제작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353050"/>
                  </a:ext>
                </a:extLst>
              </a:tr>
              <a:tr h="30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게임 상태 및 프레임워크 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dirty="0"/>
                        <a:t>Start, title, </a:t>
                      </a:r>
                      <a:r>
                        <a:rPr lang="en-US" altLang="ko-KR" sz="1400" dirty="0" err="1"/>
                        <a:t>main_state</a:t>
                      </a:r>
                      <a:r>
                        <a:rPr lang="ko-KR" altLang="en-US" sz="1400" dirty="0"/>
                        <a:t> 제작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시간을 사용하기 위한 프레임워크 구현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클래스 별 파일 분할 및 수정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01296"/>
                  </a:ext>
                </a:extLst>
              </a:tr>
              <a:tr h="18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컨트롤러 구현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중간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 </a:t>
                      </a:r>
                      <a:r>
                        <a:rPr lang="ko-KR" altLang="en-US" sz="1400" dirty="0" err="1"/>
                        <a:t>스프라이트</a:t>
                      </a:r>
                      <a:r>
                        <a:rPr lang="ko-KR" altLang="en-US" sz="1400" dirty="0"/>
                        <a:t> 시트 제작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키 입력에 따른 캐릭터의 움직임 구현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1~4 </a:t>
                      </a:r>
                      <a:r>
                        <a:rPr lang="ko-KR" altLang="en-US" sz="1400" dirty="0"/>
                        <a:t>주차 점검 및 보완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68376"/>
                  </a:ext>
                </a:extLst>
              </a:tr>
              <a:tr h="332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장애물 및 충돌체크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장애물 오브젝트 수집 및 제작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장애물과 캐릭터 간의 충돌 체크</a:t>
                      </a:r>
                      <a:endParaRPr lang="en-US" altLang="ko-KR" sz="1400" dirty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dirty="0"/>
                        <a:t>충돌 시에 캐릭터의 생명 감소 구현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4982"/>
                  </a:ext>
                </a:extLst>
              </a:tr>
              <a:tr h="182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40451"/>
                  </a:ext>
                </a:extLst>
              </a:tr>
              <a:tr h="30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스테이지 제작 및 캐릭터 </a:t>
                      </a:r>
                      <a:r>
                        <a:rPr lang="ko-KR" altLang="en-US" sz="1400" dirty="0" err="1"/>
                        <a:t>알림창</a:t>
                      </a:r>
                      <a:r>
                        <a:rPr lang="ko-KR" altLang="en-US" sz="1400" dirty="0"/>
                        <a:t> 구현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게임시작 과 게임 종료 시 나타내는 알림 구현</a:t>
                      </a:r>
                      <a:endParaRPr lang="en-US" altLang="ko-KR" sz="1400" dirty="0"/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캐릭터 </a:t>
                      </a:r>
                      <a:r>
                        <a:rPr lang="ko-KR" altLang="en-US" sz="1400" dirty="0" err="1"/>
                        <a:t>상태알림창</a:t>
                      </a:r>
                      <a:r>
                        <a:rPr lang="ko-KR" altLang="en-US" sz="1400" dirty="0"/>
                        <a:t> 구현</a:t>
                      </a:r>
                      <a:endParaRPr lang="en-US" altLang="ko-KR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28637"/>
                  </a:ext>
                </a:extLst>
              </a:tr>
              <a:tr h="332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최종 점검</a:t>
                      </a:r>
                    </a:p>
                  </a:txBody>
                  <a:tcPr marL="90032" marR="90032"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77538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548AA46B-1A9E-4248-BED8-E6A7AD0F2D78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98722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648D48C-8BB1-452E-BF16-F64D8C425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157690"/>
              </p:ext>
            </p:extLst>
          </p:nvPr>
        </p:nvGraphicFramePr>
        <p:xfrm>
          <a:off x="919119" y="2669889"/>
          <a:ext cx="10353762" cy="28071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22893">
                  <a:extLst>
                    <a:ext uri="{9D8B030D-6E8A-4147-A177-3AD203B41FA5}">
                      <a16:colId xmlns:a16="http://schemas.microsoft.com/office/drawing/2014/main" val="1644292241"/>
                    </a:ext>
                  </a:extLst>
                </a:gridCol>
                <a:gridCol w="5830869">
                  <a:extLst>
                    <a:ext uri="{9D8B030D-6E8A-4147-A177-3AD203B41FA5}">
                      <a16:colId xmlns:a16="http://schemas.microsoft.com/office/drawing/2014/main" val="338073008"/>
                    </a:ext>
                  </a:extLst>
                </a:gridCol>
              </a:tblGrid>
              <a:tr h="727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(A:</a:t>
                      </a:r>
                      <a:r>
                        <a:rPr lang="ko-KR" altLang="en-US" dirty="0"/>
                        <a:t>매우 잘함</a:t>
                      </a:r>
                      <a:r>
                        <a:rPr lang="en-US" altLang="ko-KR" dirty="0"/>
                        <a:t>, B:</a:t>
                      </a:r>
                      <a:r>
                        <a:rPr lang="ko-KR" altLang="en-US" dirty="0"/>
                        <a:t>잘함</a:t>
                      </a:r>
                      <a:r>
                        <a:rPr lang="en-US" altLang="ko-KR" dirty="0"/>
                        <a:t>, C:</a:t>
                      </a:r>
                      <a:r>
                        <a:rPr lang="ko-KR" altLang="en-US" dirty="0"/>
                        <a:t>보통</a:t>
                      </a:r>
                      <a:r>
                        <a:rPr lang="en-US" altLang="ko-KR" dirty="0"/>
                        <a:t>, D:</a:t>
                      </a:r>
                      <a:r>
                        <a:rPr lang="ko-KR" altLang="en-US" dirty="0"/>
                        <a:t>못함</a:t>
                      </a:r>
                      <a:r>
                        <a:rPr lang="en-US" altLang="ko-KR" dirty="0"/>
                        <a:t>, E:</a:t>
                      </a:r>
                      <a:r>
                        <a:rPr lang="ko-KR" altLang="en-US" dirty="0"/>
                        <a:t>매우 못함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347062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컨셉이 잘 표현되었는가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16020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핵심 메카닉의 제시가 잘 되었는가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57796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게임 실행 흐름이 잘 표현되었는가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274314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개발 범위가 구체적이며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측정 가능한가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532930"/>
                  </a:ext>
                </a:extLst>
              </a:tr>
              <a:tr h="4158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개발 계획이 구체적이며 실행가능한가</a:t>
                      </a:r>
                      <a:r>
                        <a:rPr lang="en-US" altLang="ko-KR" sz="1400" dirty="0"/>
                        <a:t>? 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246679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BFEAA291-817E-4EA9-9F45-7557D627C212}"/>
              </a:ext>
            </a:extLst>
          </p:cNvPr>
          <p:cNvSpPr txBox="1">
            <a:spLocks/>
          </p:cNvSpPr>
          <p:nvPr/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자체 평가</a:t>
            </a:r>
          </a:p>
        </p:txBody>
      </p:sp>
    </p:spTree>
    <p:extLst>
      <p:ext uri="{BB962C8B-B14F-4D97-AF65-F5344CB8AC3E}">
        <p14:creationId xmlns:p14="http://schemas.microsoft.com/office/powerpoint/2010/main" val="3851453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408</TotalTime>
  <Words>307</Words>
  <Application>Microsoft Office PowerPoint</Application>
  <PresentationFormat>와이드스크린</PresentationFormat>
  <Paragraphs>96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맑은 고딕</vt:lpstr>
      <vt:lpstr>Century Gothic</vt:lpstr>
      <vt:lpstr>그물</vt:lpstr>
      <vt:lpstr>PowerPoint 프레젠테이션</vt:lpstr>
      <vt:lpstr>게임 컨셉</vt:lpstr>
      <vt:lpstr>게임 인터페이스</vt:lpstr>
      <vt:lpstr>게임 흐름</vt:lpstr>
      <vt:lpstr>게임 흐름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 MidNight</dc:title>
  <dc:creator>이도연</dc:creator>
  <cp:lastModifiedBy>이도연</cp:lastModifiedBy>
  <cp:revision>28</cp:revision>
  <dcterms:created xsi:type="dcterms:W3CDTF">2017-10-16T13:19:16Z</dcterms:created>
  <dcterms:modified xsi:type="dcterms:W3CDTF">2017-11-14T05:07:28Z</dcterms:modified>
</cp:coreProperties>
</file>